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3" r:id="rId4"/>
    <p:sldId id="355" r:id="rId5"/>
    <p:sldId id="357" r:id="rId6"/>
    <p:sldId id="370" r:id="rId7"/>
    <p:sldId id="364" r:id="rId8"/>
    <p:sldId id="362" r:id="rId9"/>
    <p:sldId id="363" r:id="rId10"/>
    <p:sldId id="366" r:id="rId11"/>
    <p:sldId id="367" r:id="rId12"/>
    <p:sldId id="368" r:id="rId13"/>
    <p:sldId id="369" r:id="rId14"/>
    <p:sldId id="371" r:id="rId15"/>
    <p:sldId id="372" r:id="rId16"/>
    <p:sldId id="373" r:id="rId17"/>
    <p:sldId id="349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9" d="100"/>
          <a:sy n="89" d="100"/>
        </p:scale>
        <p:origin x="117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LG31 - 3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87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17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4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</a:t>
            </a:r>
            <a:r>
              <a:rPr lang="nl-NL" dirty="0"/>
              <a:t>9</a:t>
            </a:r>
            <a:r>
              <a:rPr lang="nl-NL" dirty="0" smtClean="0"/>
              <a:t> </a:t>
            </a:r>
            <a:r>
              <a:rPr lang="nl-NL" dirty="0" smtClean="0"/>
              <a:t>t/m </a:t>
            </a:r>
            <a:r>
              <a:rPr lang="nl-NL" dirty="0" smtClean="0"/>
              <a:t>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42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733425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9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844824"/>
            <a:ext cx="60579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54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60648"/>
            <a:ext cx="6627887" cy="634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51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Controle huiswerk</a:t>
            </a:r>
          </a:p>
          <a:p>
            <a:r>
              <a:rPr lang="nl-NL" dirty="0" smtClean="0"/>
              <a:t>Herhaling </a:t>
            </a:r>
            <a:r>
              <a:rPr lang="nl-NL" dirty="0" smtClean="0"/>
              <a:t>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66528" y="709300"/>
            <a:ext cx="6820272" cy="4929411"/>
          </a:xfrm>
        </p:spPr>
        <p:txBody>
          <a:bodyPr/>
          <a:lstStyle/>
          <a:p>
            <a:r>
              <a:rPr lang="nl-NL" dirty="0" smtClean="0"/>
              <a:t>Wat is afschrijving?</a:t>
            </a:r>
          </a:p>
          <a:p>
            <a:r>
              <a:rPr lang="nl-NL" dirty="0" smtClean="0"/>
              <a:t>Hoe berekenen we de kosten per jaar?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die je moet kennen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Restwaarde</a:t>
            </a:r>
          </a:p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598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Aanschafwaarde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endParaRPr lang="nl-NL" sz="3600" dirty="0" smtClean="0"/>
          </a:p>
          <a:p>
            <a:endParaRPr lang="nl-NL" sz="3600" dirty="0"/>
          </a:p>
          <a:p>
            <a:r>
              <a:rPr lang="nl-NL" sz="3600" dirty="0" smtClean="0"/>
              <a:t>2</a:t>
            </a:r>
            <a:r>
              <a:rPr lang="nl-NL" sz="3600" dirty="0"/>
              <a:t>. Vast percentage van de </a:t>
            </a:r>
            <a:r>
              <a:rPr lang="nl-NL" sz="3600" dirty="0" smtClean="0"/>
              <a:t>aanschafwaarde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731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nakijken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Huiswerk was opgave 6,7 en 8.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1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3023" y="4501218"/>
            <a:ext cx="6635750" cy="83858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96752"/>
            <a:ext cx="7477125" cy="16859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991860"/>
            <a:ext cx="74866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5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201</Words>
  <Application>Microsoft Office PowerPoint</Application>
  <PresentationFormat>Diavoorstelling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PowerPoint-presentatie</vt:lpstr>
      <vt:lpstr>Wat gaan we vandaag doen?</vt:lpstr>
      <vt:lpstr>Afschrijving</vt:lpstr>
      <vt:lpstr>Begrippen die je moet kennen</vt:lpstr>
      <vt:lpstr>2 manieren van afschrijven</vt:lpstr>
      <vt:lpstr>Huiswerk nakijken</vt:lpstr>
      <vt:lpstr>Antwoorden</vt:lpstr>
      <vt:lpstr>Overige kosten</vt:lpstr>
      <vt:lpstr>Rentekosten</vt:lpstr>
      <vt:lpstr>Overige vaste kosten</vt:lpstr>
      <vt:lpstr>Totale vaste kosten</vt:lpstr>
      <vt:lpstr>Totale vaste kosten</vt:lpstr>
      <vt:lpstr>Opgaven</vt:lpstr>
      <vt:lpstr>Antwoorden</vt:lpstr>
      <vt:lpstr>PowerPoint-presentatie</vt:lpstr>
      <vt:lpstr>PowerPoint-presentatie</vt:lpstr>
      <vt:lpstr>Dat was ‘m!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2017-09-10T18:30:39Z</dcterms:modified>
</cp:coreProperties>
</file>